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7" r:id="rId9"/>
    <p:sldId id="261" r:id="rId10"/>
    <p:sldId id="266" r:id="rId11"/>
    <p:sldId id="262" r:id="rId12"/>
    <p:sldId id="268" r:id="rId13"/>
    <p:sldId id="269" r:id="rId14"/>
    <p:sldId id="270" r:id="rId15"/>
    <p:sldId id="271" r:id="rId16"/>
    <p:sldId id="272" r:id="rId17"/>
    <p:sldId id="275" r:id="rId18"/>
    <p:sldId id="277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9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8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3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61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2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4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2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2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9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2A261E-7B24-4AD8-9E3D-40664B7F6CF7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83001B-219B-462D-8265-86C9BFD692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3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SỬ DỤNG CỔNG THÔNG TIN ĐIỆN TỬ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254" y="4229835"/>
            <a:ext cx="8791575" cy="16557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THỰC HIỆN: ĐỖ THỊ KIM CHINH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: TRƯỜNG THCS LIÊU XÁ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8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570" y="464024"/>
            <a:ext cx="10686197" cy="10187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Đăng  tải nội dung lên CTTĐT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 khi gv đã ở trong tài khoản cá nhân của mình và sau khi đã thay đổi thành công mật khẩu của mình. 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*Thao tác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B1: Nhấn vào nút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 trị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 đó 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B2: Chọn nội dung sẽ đăng lên: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tức, nhân sự, văn bản pháp quy..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564" y="2442446"/>
            <a:ext cx="4367283" cy="4415554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>
            <a:off x="10609943" y="3142341"/>
            <a:ext cx="1684957" cy="965202"/>
          </a:xfrm>
          <a:prstGeom prst="irregularSeal2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4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661" y="1846263"/>
            <a:ext cx="7155003" cy="4022725"/>
          </a:xfrm>
        </p:spPr>
      </p:pic>
      <p:sp>
        <p:nvSpPr>
          <p:cNvPr id="4" name="TextBox 3"/>
          <p:cNvSpPr txBox="1"/>
          <p:nvPr/>
        </p:nvSpPr>
        <p:spPr>
          <a:xfrm>
            <a:off x="1037230" y="287277"/>
            <a:ext cx="9198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 khi chọn loại tin tức sẽ đăng lên: Tin tức, văn bản pháp quy, thư viện ảnh, PDF...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 hiện hình ảnh sau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7" y="618517"/>
            <a:ext cx="11027391" cy="5741339"/>
          </a:xfrm>
        </p:spPr>
      </p:pic>
    </p:spTree>
    <p:extLst>
      <p:ext uri="{BB962C8B-B14F-4D97-AF65-F5344CB8AC3E}">
        <p14:creationId xmlns:p14="http://schemas.microsoft.com/office/powerpoint/2010/main" val="322007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2513" y="436728"/>
            <a:ext cx="1082267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Nhập nội dung vào các ô:</a:t>
            </a:r>
          </a:p>
          <a:p>
            <a:r>
              <a:rPr lang="en-US" sz="2800" dirty="0" smtClean="0"/>
              <a:t>+ Tiêu đề, danh mục, tóm tắt, nội dung.</a:t>
            </a:r>
          </a:p>
          <a:p>
            <a:r>
              <a:rPr lang="en-US" sz="2800" dirty="0" smtClean="0"/>
              <a:t>+ Chèn ảnh ( nếu có)</a:t>
            </a:r>
          </a:p>
          <a:p>
            <a:r>
              <a:rPr lang="en-US" sz="2800" dirty="0" smtClean="0"/>
              <a:t>+ Tải file mềm có sẵn lên CTTĐT bằng nút lệnh </a:t>
            </a:r>
            <a:r>
              <a:rPr lang="en-US" sz="2800" b="1" u="sng" dirty="0" smtClean="0"/>
              <a:t>Up load a file </a:t>
            </a:r>
          </a:p>
          <a:p>
            <a:r>
              <a:rPr lang="en-US" sz="2800" dirty="0" smtClean="0"/>
              <a:t>+ Nhập tên tác giả .</a:t>
            </a:r>
          </a:p>
          <a:p>
            <a:r>
              <a:rPr lang="en-US" sz="2800" dirty="0"/>
              <a:t>+ Nhấn nút lệnh </a:t>
            </a:r>
            <a:r>
              <a:rPr lang="en-US" sz="2800" b="1" u="sng" dirty="0"/>
              <a:t>Đề nghị biên tập</a:t>
            </a:r>
          </a:p>
        </p:txBody>
      </p:sp>
    </p:spTree>
    <p:extLst>
      <p:ext uri="{BB962C8B-B14F-4D97-AF65-F5344CB8AC3E}">
        <p14:creationId xmlns:p14="http://schemas.microsoft.com/office/powerpoint/2010/main" val="42543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6536" y="464024"/>
            <a:ext cx="1060517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5.Kiểm duyệt bài của gv khi gv đã đăng lên CTTĐT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BGH, Tổ trưởng, CTCĐ, Tổng phụ trách)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 khi gv đã đăng bài lên CTTĐT ( tuy nhiên bài chưa được hiển thị trên trang vì chưa được tổ trưởng hay BGH duyệt).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*Thao tác duyệt bài GV (Dành cho BGH, tổ trưởng, CTCĐ)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B1: Đăng nhập vào tài khoản cá nhân của BGH hay Tổ trưởng hoặc CTCĐ. ( mục 2. Đăng nhập vào tài khoản cá nhân trên đầu chuyên đề)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 hiện hình ảnh sau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3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5" y="272955"/>
            <a:ext cx="11614244" cy="6264323"/>
          </a:xfrm>
        </p:spPr>
      </p:pic>
      <p:sp>
        <p:nvSpPr>
          <p:cNvPr id="5" name="Rectangle 4"/>
          <p:cNvSpPr/>
          <p:nvPr/>
        </p:nvSpPr>
        <p:spPr>
          <a:xfrm>
            <a:off x="9390743" y="2859315"/>
            <a:ext cx="1016000" cy="75734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782628" y="1117600"/>
            <a:ext cx="1886857" cy="75734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1412" y="333828"/>
            <a:ext cx="9797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B2: Nhấn vào hình bút chì ( Hành động) hoặc nhấn vào tên bài để sửa ( Nếu cần thiết) 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661" y="1846263"/>
            <a:ext cx="7155003" cy="4022725"/>
          </a:xfrm>
        </p:spPr>
      </p:pic>
      <p:sp>
        <p:nvSpPr>
          <p:cNvPr id="6" name="Rectangle 5"/>
          <p:cNvSpPr/>
          <p:nvPr/>
        </p:nvSpPr>
        <p:spPr>
          <a:xfrm>
            <a:off x="805541" y="3871568"/>
            <a:ext cx="11176000" cy="551548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0229" y="711200"/>
            <a:ext cx="10798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B3: Nhấn vào nút xuất bản hoặc từ chối. ( phía cuối trang)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Vậy sau khi thực hiện xong thao tác, bài của gv được duyệt hoặc không duyệt nếu nhấn vào nút từ chối.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Nếu được duyệt thì bài của gv mới được đăng trên CTTĐT của trường.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54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198" y="63627"/>
            <a:ext cx="9905998" cy="85077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QUY TRÌNH ĐĂNG BÀI TRÊN TRANG cTtđt 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898024" y="914400"/>
            <a:ext cx="6432345" cy="5416447"/>
            <a:chOff x="3234169" y="839760"/>
            <a:chExt cx="6432345" cy="5416447"/>
          </a:xfrm>
        </p:grpSpPr>
        <p:sp>
          <p:nvSpPr>
            <p:cNvPr id="6" name="Rectangle 5"/>
            <p:cNvSpPr/>
            <p:nvPr/>
          </p:nvSpPr>
          <p:spPr>
            <a:xfrm>
              <a:off x="3813157" y="839760"/>
              <a:ext cx="4248002" cy="634482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TRUY CẬP VÀO CTTĐT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Connector 7"/>
            <p:cNvCxnSpPr>
              <a:stCxn id="6" idx="2"/>
            </p:cNvCxnSpPr>
            <p:nvPr/>
          </p:nvCxnSpPr>
          <p:spPr>
            <a:xfrm>
              <a:off x="5937158" y="1474242"/>
              <a:ext cx="15773" cy="709125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240856" y="2183367"/>
              <a:ext cx="5760051" cy="634482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TRUY CẬP VÀO TÀI KHOẢN CÁ NHÂN CỦA GV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>
              <a:endCxn id="14" idx="0"/>
            </p:cNvCxnSpPr>
            <p:nvPr/>
          </p:nvCxnSpPr>
          <p:spPr>
            <a:xfrm>
              <a:off x="6114196" y="3984194"/>
              <a:ext cx="0" cy="531837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234171" y="3396352"/>
              <a:ext cx="6432343" cy="634482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GV ĐỔI MẬT KHẨU MỚI ( làm lần đầu)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120881" y="2780527"/>
              <a:ext cx="6685" cy="615819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234170" y="4516031"/>
              <a:ext cx="5760051" cy="634482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ĐĂNG BÀI TRÊN TÀI KHOẢN CÁ NHÂN CỦA MÌNH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114195" y="5150513"/>
              <a:ext cx="0" cy="531837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234169" y="5621725"/>
              <a:ext cx="5760051" cy="634482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DUYỆT BÀI </a:t>
              </a:r>
            </a:p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BGH, TỔ TRƯỞNG, CTCĐ)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4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3605139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thầy cô giáo </a:t>
            </a:r>
            <a:b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tốt các thao tác</a:t>
            </a:r>
            <a:b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đã nêu trong chuyên đề.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50" y="627525"/>
            <a:ext cx="9905998" cy="582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I.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1129" y="1050353"/>
            <a:ext cx="96489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 giáo viên có thể sử dụng tốt cổng thông tin điện tử vào những việc: 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Truy cập vào tài khoản cá nhân để đăng tải nội dung chuyên môn, hoạt động của nhà trường lên cổng thông tin điện tử của trường (CTTĐT).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Duyệt bài của giáo viên trong trường khi giáo viên đã thực hiện thành công thao tác đăng tải nội dung lên trang CTTĐT của trường. ( BGH, tổ trưởng, chủ tịch công đoàn, tổng phụ trách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765" y="413802"/>
            <a:ext cx="9905998" cy="89638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II.Nội dung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7765" y="1310185"/>
            <a:ext cx="93760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 cập vào trang CTTĐT của trường 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*Thao tác: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B1: Truy cập vào google, Cốc cốc, ....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B2:Nhập đường link sau: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c2lieuxaym.hungyen.edu.vn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319" y="332688"/>
            <a:ext cx="1150506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2. Đăng nhập vào tài khoản cá nhân ( Để đăng nội dung)</a:t>
            </a:r>
          </a:p>
          <a:p>
            <a:r>
              <a:rPr lang="en-US" sz="3000" dirty="0" smtClean="0"/>
              <a:t>*Thao tác: </a:t>
            </a:r>
          </a:p>
          <a:p>
            <a:r>
              <a:rPr lang="en-US" sz="3000" dirty="0" smtClean="0"/>
              <a:t>B1: Vào google ( cốc cốc)....</a:t>
            </a:r>
          </a:p>
          <a:p>
            <a:r>
              <a:rPr lang="en-US" sz="3000" dirty="0" smtClean="0"/>
              <a:t>B2: Nhập đường link c2lieuxaym.hungyen.edu.vn</a:t>
            </a:r>
          </a:p>
          <a:p>
            <a:r>
              <a:rPr lang="en-US" sz="3000" dirty="0" smtClean="0"/>
              <a:t>B3: Nhấp vào nút </a:t>
            </a:r>
            <a:r>
              <a:rPr lang="en-US" sz="3000" u="sng" dirty="0" smtClean="0"/>
              <a:t>tài khoản</a:t>
            </a:r>
          </a:p>
          <a:p>
            <a:r>
              <a:rPr lang="en-US" sz="3000" dirty="0" smtClean="0"/>
              <a:t>B3: Nhấn vào lựa chọn </a:t>
            </a:r>
            <a:r>
              <a:rPr lang="en-US" sz="3000" u="sng" dirty="0" smtClean="0"/>
              <a:t>trang cá nhân</a:t>
            </a:r>
            <a:r>
              <a:rPr lang="en-US" sz="30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71" y="3485081"/>
            <a:ext cx="8789158" cy="308269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553617" y="3838878"/>
            <a:ext cx="1801504" cy="354842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31104" y="4360954"/>
            <a:ext cx="1801504" cy="354842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14989" y="4849006"/>
            <a:ext cx="1801504" cy="354842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5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3143" y="320510"/>
            <a:ext cx="1153885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B4: Nhập tên tài khoản vào dòng 1 và mật khẩu vào dòng 2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Tài khoản và mật khẩu của gv sẽ cung cấp sau)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B5: Nhấn vào nút ghi nhớ ( lần sau truy cập máy tự động vào tài khoản)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B6: Nhấn vào nút lệnh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đăng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</a:p>
          <a:p>
            <a:endParaRPr lang="en-US" sz="2800" u="sng" dirty="0"/>
          </a:p>
          <a:p>
            <a:endParaRPr lang="en-US" sz="2800" u="sng" dirty="0" smtClean="0"/>
          </a:p>
          <a:p>
            <a:endParaRPr lang="en-US" sz="2800" u="sng" dirty="0"/>
          </a:p>
          <a:p>
            <a:endParaRPr lang="en-US" sz="2800" u="sng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772" y="2801257"/>
            <a:ext cx="5558972" cy="380689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990531" y="3946977"/>
            <a:ext cx="1801504" cy="354842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90531" y="3562198"/>
            <a:ext cx="1801504" cy="354842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4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7257" y="511899"/>
            <a:ext cx="1140736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Thay mật khẩu mới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 khi gv đã truy cập thành công vào tài khoản cá nhân thì CTTĐT yêu cầu gv phải thay đổi mật khẩu của riêng mình ( để bảo mật thông tin của  tài khoản)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*Thao tác thay đổi mật khẩu mới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B1: Nhập mật khẩu cũ vào dòng 1 ( Mật khẩu này sẽ cung cấp sau)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B2: Nhập mật khẩu mới ( Do gv tự đặt)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B3: Nhập lại mật khẩu mới của gv  ( giống mật khẩu ở B2)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B4: Nhấn nút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 lại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618518"/>
            <a:ext cx="10459183" cy="5754985"/>
          </a:xfrm>
        </p:spPr>
      </p:pic>
      <p:sp>
        <p:nvSpPr>
          <p:cNvPr id="5" name="Rectangle 4"/>
          <p:cNvSpPr/>
          <p:nvPr/>
        </p:nvSpPr>
        <p:spPr>
          <a:xfrm>
            <a:off x="6919415" y="1965278"/>
            <a:ext cx="4653886" cy="805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19415" y="2690764"/>
            <a:ext cx="4653886" cy="805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0836" y="3687049"/>
            <a:ext cx="4653886" cy="805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9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3582" y="696036"/>
            <a:ext cx="100238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*Chú ý: 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 khẩu mới  phải có đủ các thành phần sau: Chữ in, chữ thường, số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 ký hiệu đặc biệt : #,$,@.</a:t>
            </a:r>
          </a:p>
          <a:p>
            <a:r>
              <a:rPr lang="en-US" sz="40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-MK phải nhiều hơn 6 kí tự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97" y="608999"/>
            <a:ext cx="11259403" cy="624900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917372" y="969122"/>
            <a:ext cx="2274627" cy="886973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</TotalTime>
  <Words>780</Words>
  <Application>Microsoft Office PowerPoint</Application>
  <PresentationFormat>Widescreen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Times New Roman</vt:lpstr>
      <vt:lpstr>Retrospect</vt:lpstr>
      <vt:lpstr>CHUYÊN ĐỀ  HƯỚNG DẪN SỬ DỤNG CỔNG THÔNG TIN ĐIỆN TỬ</vt:lpstr>
      <vt:lpstr>I. Mục tiêu  </vt:lpstr>
      <vt:lpstr>II.Nội dung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QUY TRÌNH ĐĂNG BÀI TRÊN TRANG cTtđt </vt:lpstr>
      <vt:lpstr>Chúc thầy cô giáo  thực hiện tốt các thao tác  đã nêu trong chuyên đề.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CHUYÊN ĐỀ  HƯỚNG DẪN SỬ DỤNG CỔNG THÔNG TIN ĐIỆN TỬ</dc:title>
  <dc:creator>Admin</dc:creator>
  <cp:lastModifiedBy>Admin</cp:lastModifiedBy>
  <cp:revision>25</cp:revision>
  <dcterms:created xsi:type="dcterms:W3CDTF">2020-08-25T09:32:38Z</dcterms:created>
  <dcterms:modified xsi:type="dcterms:W3CDTF">2020-08-31T13:46:52Z</dcterms:modified>
</cp:coreProperties>
</file>